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6"/>
  </p:handoutMasterIdLst>
  <p:sldIdLst>
    <p:sldId id="256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1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</a:t>
            </a:r>
            <a:r>
              <a:rPr lang="en-US" altLang="en-US" sz="3200" dirty="0" err="1">
                <a:solidFill>
                  <a:schemeClr val="hlink"/>
                </a:solidFill>
              </a:rPr>
              <a:t>llamo</a:t>
            </a:r>
            <a:r>
              <a:rPr lang="en-US" altLang="en-US" sz="3200" dirty="0">
                <a:solidFill>
                  <a:schemeClr val="hlink"/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hlink"/>
                </a:solidFill>
              </a:rPr>
              <a:t>Clase</a:t>
            </a:r>
            <a:r>
              <a:rPr lang="en-US" altLang="en-US" sz="3200">
                <a:solidFill>
                  <a:schemeClr val="hlink"/>
                </a:solidFill>
              </a:rPr>
              <a:t> </a:t>
            </a:r>
            <a:r>
              <a:rPr lang="en-US" altLang="en-US" sz="3200" smtClean="0">
                <a:solidFill>
                  <a:schemeClr val="hlink"/>
                </a:solidFill>
              </a:rPr>
              <a:t>802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</a:t>
            </a:r>
            <a:r>
              <a:rPr lang="en-US" altLang="en-US" sz="3200" dirty="0" err="1">
                <a:solidFill>
                  <a:schemeClr val="hlink"/>
                </a:solidFill>
              </a:rPr>
              <a:t>fecha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err="1">
                <a:solidFill>
                  <a:schemeClr val="hlink"/>
                </a:solidFill>
              </a:rPr>
              <a:t>es</a:t>
            </a:r>
            <a:r>
              <a:rPr lang="en-US" altLang="en-US" sz="3200" dirty="0">
                <a:solidFill>
                  <a:schemeClr val="hlink"/>
                </a:solidFill>
              </a:rPr>
              <a:t> 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29 </a:t>
            </a:r>
            <a:r>
              <a:rPr lang="en-US" altLang="en-US" sz="3200" dirty="0">
                <a:solidFill>
                  <a:schemeClr val="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2013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17: </a:t>
            </a:r>
            <a:r>
              <a:rPr lang="es-ES_tradnl" altLang="en-US" sz="2800" dirty="0"/>
              <a:t>¿Vas a la casa después de las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Nombra las siguientes imágenes: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3914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2484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6202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76962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5.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9436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6.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543800" y="6248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8.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62144"/>
            <a:ext cx="14020800" cy="788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61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533400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066800"/>
            <a:ext cx="91935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Copy &amp; complete the definition with the correct choice from the word box.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466910"/>
            <a:ext cx="7467600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897880"/>
            <a:ext cx="9601201" cy="11125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8116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r>
              <a:rPr lang="es-ES_tradnl" altLang="en-US" dirty="0" smtClean="0"/>
              <a:t>TOMAR QUIZ 1:CAP 3</a:t>
            </a:r>
            <a:endParaRPr lang="es-ES_tradnl" altLang="en-US" dirty="0" smtClean="0"/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0" y="1905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17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3429000"/>
            <a:ext cx="7315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800" kern="0" dirty="0" smtClean="0"/>
              <a:t> </a:t>
            </a:r>
            <a:r>
              <a:rPr lang="en-US" altLang="en-US" sz="2800" u="sng" kern="0" dirty="0" err="1" smtClean="0"/>
              <a:t>Cuaderno</a:t>
            </a:r>
            <a:r>
              <a:rPr lang="en-US" altLang="en-US" sz="2800" u="sng" kern="0" dirty="0" smtClean="0"/>
              <a:t> de </a:t>
            </a:r>
            <a:r>
              <a:rPr lang="en-US" altLang="en-US" sz="2800" u="sng" kern="0" dirty="0" err="1" smtClean="0"/>
              <a:t>Actividades</a:t>
            </a:r>
            <a:r>
              <a:rPr lang="en-US" altLang="en-US" sz="2800" kern="0" dirty="0" smtClean="0"/>
              <a:t> (WORKBOOK)</a:t>
            </a:r>
          </a:p>
          <a:p>
            <a:pPr lvl="1"/>
            <a:r>
              <a:rPr lang="en-US" altLang="en-US" sz="2400" kern="0" dirty="0" err="1" smtClean="0"/>
              <a:t>Completa</a:t>
            </a:r>
            <a:r>
              <a:rPr lang="en-US" altLang="en-US" sz="2400" kern="0" dirty="0" smtClean="0"/>
              <a:t> </a:t>
            </a:r>
            <a:r>
              <a:rPr lang="en-US" altLang="en-US" sz="2400" kern="0" dirty="0" err="1" smtClean="0"/>
              <a:t>pagina</a:t>
            </a:r>
            <a:r>
              <a:rPr lang="en-US" altLang="en-US" sz="2400" kern="0" dirty="0" smtClean="0"/>
              <a:t> 3.3-3.5</a:t>
            </a:r>
          </a:p>
        </p:txBody>
      </p:sp>
    </p:spTree>
    <p:extLst>
      <p:ext uri="{BB962C8B-B14F-4D97-AF65-F5344CB8AC3E}">
        <p14:creationId xmlns:p14="http://schemas.microsoft.com/office/powerpoint/2010/main" val="158157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1108</TotalTime>
  <Words>88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Me llamo_______________ Clase 802  La fecha es el 29 de octubre del 2013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25</cp:revision>
  <dcterms:created xsi:type="dcterms:W3CDTF">2010-09-28T01:40:48Z</dcterms:created>
  <dcterms:modified xsi:type="dcterms:W3CDTF">2013-10-29T20:36:56Z</dcterms:modified>
</cp:coreProperties>
</file>